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Lst>
  <p:sldIdLst>
    <p:sldId id="257"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11/16/2023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11/16/2023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11/16/2023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11/16/2023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11/16/2023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11/16/2023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11/16/2023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Roof Truss design in Solidworks and use in second life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err="1"/>
              <a:t>agbell</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90446A-78C7-4852-BCF2-EB7C69AFDB80}"/>
              </a:ext>
            </a:extLst>
          </p:cNvPr>
          <p:cNvSpPr txBox="1"/>
          <p:nvPr/>
        </p:nvSpPr>
        <p:spPr>
          <a:xfrm>
            <a:off x="547511" y="731520"/>
            <a:ext cx="11096978" cy="1200329"/>
          </a:xfrm>
          <a:prstGeom prst="rect">
            <a:avLst/>
          </a:prstGeom>
          <a:noFill/>
        </p:spPr>
        <p:txBody>
          <a:bodyPr wrap="square" rtlCol="0">
            <a:spAutoFit/>
          </a:bodyPr>
          <a:lstStyle/>
          <a:p>
            <a:r>
              <a:rPr lang="en-US" dirty="0"/>
              <a:t>To better visualize roof truss design student in the METC 111 class were assigned a task to design and build in Solidworks a 28 foot roof truss with a 25 degree pitch. There roof truss design would then be imported into Second Life and placed on a 28 foot by 28 foot square garage. Each student would be assigned a garage an would add their roof truss to the top of the garage.</a:t>
            </a:r>
          </a:p>
        </p:txBody>
      </p:sp>
      <p:pic>
        <p:nvPicPr>
          <p:cNvPr id="9" name="Picture 8">
            <a:extLst>
              <a:ext uri="{FF2B5EF4-FFF2-40B4-BE49-F238E27FC236}">
                <a16:creationId xmlns:a16="http://schemas.microsoft.com/office/drawing/2014/main" id="{31BA70F4-9532-4BD7-9F1C-1123A58B6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90" y="2438524"/>
            <a:ext cx="3047619" cy="990476"/>
          </a:xfrm>
          <a:prstGeom prst="rect">
            <a:avLst/>
          </a:prstGeom>
        </p:spPr>
      </p:pic>
      <p:sp>
        <p:nvSpPr>
          <p:cNvPr id="10" name="TextBox 9">
            <a:extLst>
              <a:ext uri="{FF2B5EF4-FFF2-40B4-BE49-F238E27FC236}">
                <a16:creationId xmlns:a16="http://schemas.microsoft.com/office/drawing/2014/main" id="{FFFC07B3-4BA6-4D26-ABCC-CA9998676670}"/>
              </a:ext>
            </a:extLst>
          </p:cNvPr>
          <p:cNvSpPr txBox="1"/>
          <p:nvPr/>
        </p:nvSpPr>
        <p:spPr>
          <a:xfrm>
            <a:off x="1275738" y="3489107"/>
            <a:ext cx="2122121" cy="369332"/>
          </a:xfrm>
          <a:prstGeom prst="rect">
            <a:avLst/>
          </a:prstGeom>
          <a:noFill/>
        </p:spPr>
        <p:txBody>
          <a:bodyPr wrap="square" rtlCol="0">
            <a:spAutoFit/>
          </a:bodyPr>
          <a:lstStyle/>
          <a:p>
            <a:r>
              <a:rPr lang="en-US" dirty="0"/>
              <a:t>King post roof truss</a:t>
            </a:r>
          </a:p>
        </p:txBody>
      </p:sp>
      <p:pic>
        <p:nvPicPr>
          <p:cNvPr id="14" name="Picture 13">
            <a:extLst>
              <a:ext uri="{FF2B5EF4-FFF2-40B4-BE49-F238E27FC236}">
                <a16:creationId xmlns:a16="http://schemas.microsoft.com/office/drawing/2014/main" id="{9AAFCEF2-57FA-4F01-9DA3-0FE5F0118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922" y="4002087"/>
            <a:ext cx="8039100" cy="2105025"/>
          </a:xfrm>
          <a:prstGeom prst="rect">
            <a:avLst/>
          </a:prstGeom>
        </p:spPr>
      </p:pic>
      <p:sp>
        <p:nvSpPr>
          <p:cNvPr id="15" name="Rectangle 14">
            <a:extLst>
              <a:ext uri="{FF2B5EF4-FFF2-40B4-BE49-F238E27FC236}">
                <a16:creationId xmlns:a16="http://schemas.microsoft.com/office/drawing/2014/main" id="{60684901-5ECA-46B1-A71D-9192A29E171F}"/>
              </a:ext>
            </a:extLst>
          </p:cNvPr>
          <p:cNvSpPr/>
          <p:nvPr/>
        </p:nvSpPr>
        <p:spPr>
          <a:xfrm>
            <a:off x="6702642" y="6107112"/>
            <a:ext cx="3305585" cy="369332"/>
          </a:xfrm>
          <a:prstGeom prst="rect">
            <a:avLst/>
          </a:prstGeom>
        </p:spPr>
        <p:txBody>
          <a:bodyPr wrap="none">
            <a:spAutoFit/>
          </a:bodyPr>
          <a:lstStyle/>
          <a:p>
            <a:r>
              <a:rPr lang="en-US" dirty="0"/>
              <a:t>King post roof truss - Solidworks</a:t>
            </a:r>
          </a:p>
        </p:txBody>
      </p:sp>
      <p:sp>
        <p:nvSpPr>
          <p:cNvPr id="16" name="TextBox 15">
            <a:extLst>
              <a:ext uri="{FF2B5EF4-FFF2-40B4-BE49-F238E27FC236}">
                <a16:creationId xmlns:a16="http://schemas.microsoft.com/office/drawing/2014/main" id="{C9635ED0-56ED-4432-8185-FD1AAA072EBB}"/>
              </a:ext>
            </a:extLst>
          </p:cNvPr>
          <p:cNvSpPr txBox="1"/>
          <p:nvPr/>
        </p:nvSpPr>
        <p:spPr>
          <a:xfrm>
            <a:off x="4368800" y="2349410"/>
            <a:ext cx="7484533" cy="646331"/>
          </a:xfrm>
          <a:prstGeom prst="rect">
            <a:avLst/>
          </a:prstGeom>
          <a:noFill/>
        </p:spPr>
        <p:txBody>
          <a:bodyPr wrap="square" rtlCol="0">
            <a:spAutoFit/>
          </a:bodyPr>
          <a:lstStyle/>
          <a:p>
            <a:r>
              <a:rPr lang="en-US" dirty="0"/>
              <a:t>The model (</a:t>
            </a:r>
            <a:r>
              <a:rPr lang="en-US" dirty="0" err="1"/>
              <a:t>sldprt</a:t>
            </a:r>
            <a:r>
              <a:rPr lang="en-US" dirty="0"/>
              <a:t>) is created in Solidworks Smart Dimensions and Extrude Boss/Base commands based on the 28 foot width and 25 degree pitch.</a:t>
            </a:r>
          </a:p>
        </p:txBody>
      </p:sp>
      <p:sp>
        <p:nvSpPr>
          <p:cNvPr id="17" name="TextBox 16">
            <a:extLst>
              <a:ext uri="{FF2B5EF4-FFF2-40B4-BE49-F238E27FC236}">
                <a16:creationId xmlns:a16="http://schemas.microsoft.com/office/drawing/2014/main" id="{2E7965A1-E8F2-4C93-A5FD-82BB6E9A2F4A}"/>
              </a:ext>
            </a:extLst>
          </p:cNvPr>
          <p:cNvSpPr txBox="1"/>
          <p:nvPr/>
        </p:nvSpPr>
        <p:spPr>
          <a:xfrm>
            <a:off x="4368800" y="3105834"/>
            <a:ext cx="7484533" cy="369332"/>
          </a:xfrm>
          <a:prstGeom prst="rect">
            <a:avLst/>
          </a:prstGeom>
          <a:noFill/>
        </p:spPr>
        <p:txBody>
          <a:bodyPr wrap="square" rtlCol="0">
            <a:spAutoFit/>
          </a:bodyPr>
          <a:lstStyle/>
          <a:p>
            <a:r>
              <a:rPr lang="en-US" dirty="0"/>
              <a:t>The model is exported as a </a:t>
            </a:r>
            <a:r>
              <a:rPr lang="en-US" dirty="0" err="1"/>
              <a:t>stl</a:t>
            </a:r>
            <a:r>
              <a:rPr lang="en-US" dirty="0"/>
              <a:t> file.</a:t>
            </a:r>
          </a:p>
        </p:txBody>
      </p:sp>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37EE3-C1FC-4284-800F-86F1D9B46FF8}"/>
              </a:ext>
            </a:extLst>
          </p:cNvPr>
          <p:cNvPicPr>
            <a:picLocks noChangeAspect="1"/>
          </p:cNvPicPr>
          <p:nvPr/>
        </p:nvPicPr>
        <p:blipFill>
          <a:blip r:embed="rId2"/>
          <a:stretch>
            <a:fillRect/>
          </a:stretch>
        </p:blipFill>
        <p:spPr>
          <a:xfrm>
            <a:off x="3307644" y="680994"/>
            <a:ext cx="7668644" cy="5907424"/>
          </a:xfrm>
          <a:prstGeom prst="rect">
            <a:avLst/>
          </a:prstGeom>
        </p:spPr>
      </p:pic>
      <p:sp>
        <p:nvSpPr>
          <p:cNvPr id="3" name="TextBox 2">
            <a:extLst>
              <a:ext uri="{FF2B5EF4-FFF2-40B4-BE49-F238E27FC236}">
                <a16:creationId xmlns:a16="http://schemas.microsoft.com/office/drawing/2014/main" id="{D99843B6-ECBA-4807-85E8-750FD176F6D9}"/>
              </a:ext>
            </a:extLst>
          </p:cNvPr>
          <p:cNvSpPr txBox="1"/>
          <p:nvPr/>
        </p:nvSpPr>
        <p:spPr>
          <a:xfrm>
            <a:off x="548640" y="731520"/>
            <a:ext cx="2404534" cy="5355312"/>
          </a:xfrm>
          <a:prstGeom prst="rect">
            <a:avLst/>
          </a:prstGeom>
          <a:noFill/>
        </p:spPr>
        <p:txBody>
          <a:bodyPr wrap="square" rtlCol="0">
            <a:spAutoFit/>
          </a:bodyPr>
          <a:lstStyle/>
          <a:p>
            <a:r>
              <a:rPr lang="en-US" dirty="0"/>
              <a:t>The </a:t>
            </a:r>
            <a:r>
              <a:rPr lang="en-US" dirty="0" err="1"/>
              <a:t>stl</a:t>
            </a:r>
            <a:r>
              <a:rPr lang="en-US" dirty="0"/>
              <a:t> file is imported into Blender and exported as a </a:t>
            </a:r>
            <a:r>
              <a:rPr lang="en-US" dirty="0" err="1"/>
              <a:t>dae</a:t>
            </a:r>
            <a:r>
              <a:rPr lang="en-US" dirty="0"/>
              <a:t> file for Second Life. The Vertices, Edges, Faces and Triangles are pretty small so this will be a good and inexpensive model in Second Life.</a:t>
            </a:r>
          </a:p>
          <a:p>
            <a:endParaRPr lang="en-US" dirty="0"/>
          </a:p>
          <a:p>
            <a:r>
              <a:rPr lang="en-US" dirty="0"/>
              <a:t>Also need to create the physics model with is just the outline of the truss which should be the same for all roof truss with a width of 28 ft and pitch of 25 degrees.</a:t>
            </a:r>
          </a:p>
        </p:txBody>
      </p:sp>
    </p:spTree>
    <p:extLst>
      <p:ext uri="{BB962C8B-B14F-4D97-AF65-F5344CB8AC3E}">
        <p14:creationId xmlns:p14="http://schemas.microsoft.com/office/powerpoint/2010/main" val="298309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6685C-3B68-4DA1-8AE9-430CC186596C}"/>
              </a:ext>
            </a:extLst>
          </p:cNvPr>
          <p:cNvPicPr>
            <a:picLocks noChangeAspect="1"/>
          </p:cNvPicPr>
          <p:nvPr/>
        </p:nvPicPr>
        <p:blipFill>
          <a:blip r:embed="rId2"/>
          <a:stretch>
            <a:fillRect/>
          </a:stretch>
        </p:blipFill>
        <p:spPr>
          <a:xfrm>
            <a:off x="0" y="127000"/>
            <a:ext cx="12192000" cy="6604000"/>
          </a:xfrm>
          <a:prstGeom prst="rect">
            <a:avLst/>
          </a:prstGeom>
        </p:spPr>
      </p:pic>
      <p:sp>
        <p:nvSpPr>
          <p:cNvPr id="3" name="TextBox 2">
            <a:extLst>
              <a:ext uri="{FF2B5EF4-FFF2-40B4-BE49-F238E27FC236}">
                <a16:creationId xmlns:a16="http://schemas.microsoft.com/office/drawing/2014/main" id="{9908000A-064D-449F-8AF6-00C7F7499247}"/>
              </a:ext>
            </a:extLst>
          </p:cNvPr>
          <p:cNvSpPr txBox="1"/>
          <p:nvPr/>
        </p:nvSpPr>
        <p:spPr>
          <a:xfrm>
            <a:off x="8062887" y="1069751"/>
            <a:ext cx="2404534" cy="2031325"/>
          </a:xfrm>
          <a:prstGeom prst="rect">
            <a:avLst/>
          </a:prstGeom>
          <a:noFill/>
        </p:spPr>
        <p:txBody>
          <a:bodyPr wrap="square" rtlCol="0">
            <a:spAutoFit/>
          </a:bodyPr>
          <a:lstStyle/>
          <a:p>
            <a:r>
              <a:rPr lang="en-US" dirty="0">
                <a:solidFill>
                  <a:schemeClr val="bg1"/>
                </a:solidFill>
              </a:rPr>
              <a:t>Upload both the model and physics file. L$ 12 is pretty good cost.</a:t>
            </a:r>
          </a:p>
          <a:p>
            <a:endParaRPr lang="en-US" dirty="0">
              <a:solidFill>
                <a:schemeClr val="bg1"/>
              </a:solidFill>
            </a:endParaRPr>
          </a:p>
          <a:p>
            <a:r>
              <a:rPr lang="en-US" dirty="0">
                <a:solidFill>
                  <a:schemeClr val="bg1"/>
                </a:solidFill>
              </a:rPr>
              <a:t>This object (model) will then go in your inventory </a:t>
            </a:r>
          </a:p>
        </p:txBody>
      </p:sp>
    </p:spTree>
    <p:extLst>
      <p:ext uri="{BB962C8B-B14F-4D97-AF65-F5344CB8AC3E}">
        <p14:creationId xmlns:p14="http://schemas.microsoft.com/office/powerpoint/2010/main" val="111354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8B1A54-F710-4AB6-9F06-AABCF525A2FE}"/>
              </a:ext>
            </a:extLst>
          </p:cNvPr>
          <p:cNvSpPr txBox="1"/>
          <p:nvPr/>
        </p:nvSpPr>
        <p:spPr>
          <a:xfrm>
            <a:off x="548640" y="731520"/>
            <a:ext cx="10805061" cy="1200329"/>
          </a:xfrm>
          <a:prstGeom prst="rect">
            <a:avLst/>
          </a:prstGeom>
          <a:noFill/>
        </p:spPr>
        <p:txBody>
          <a:bodyPr wrap="square" rtlCol="0">
            <a:spAutoFit/>
          </a:bodyPr>
          <a:lstStyle/>
          <a:p>
            <a:r>
              <a:rPr lang="en-US" dirty="0"/>
              <a:t>Your instructor will upload your roof truss and place it in the build area for you to use. You will need to copy and move the truss to the top of your garage. Your truss should be 28 ft wide and you should place trusses on the top of the walls. The when all the trusses are place (24 inch on center), you can link everything together and save your garage as a full assembly.</a:t>
            </a:r>
          </a:p>
        </p:txBody>
      </p:sp>
      <p:pic>
        <p:nvPicPr>
          <p:cNvPr id="3" name="Picture 2">
            <a:extLst>
              <a:ext uri="{FF2B5EF4-FFF2-40B4-BE49-F238E27FC236}">
                <a16:creationId xmlns:a16="http://schemas.microsoft.com/office/drawing/2014/main" id="{BE306F46-5AEE-40D9-8D22-2088F46F6BB2}"/>
              </a:ext>
            </a:extLst>
          </p:cNvPr>
          <p:cNvPicPr>
            <a:picLocks noChangeAspect="1"/>
          </p:cNvPicPr>
          <p:nvPr/>
        </p:nvPicPr>
        <p:blipFill>
          <a:blip r:embed="rId2"/>
          <a:stretch>
            <a:fillRect/>
          </a:stretch>
        </p:blipFill>
        <p:spPr>
          <a:xfrm>
            <a:off x="3009207" y="2034119"/>
            <a:ext cx="8900160" cy="4621593"/>
          </a:xfrm>
          <a:prstGeom prst="rect">
            <a:avLst/>
          </a:prstGeom>
        </p:spPr>
      </p:pic>
      <p:sp>
        <p:nvSpPr>
          <p:cNvPr id="4" name="TextBox 3">
            <a:extLst>
              <a:ext uri="{FF2B5EF4-FFF2-40B4-BE49-F238E27FC236}">
                <a16:creationId xmlns:a16="http://schemas.microsoft.com/office/drawing/2014/main" id="{9D8F47D3-FEF1-481C-87BB-A4B4215C778C}"/>
              </a:ext>
            </a:extLst>
          </p:cNvPr>
          <p:cNvSpPr txBox="1"/>
          <p:nvPr/>
        </p:nvSpPr>
        <p:spPr>
          <a:xfrm>
            <a:off x="548641" y="1931849"/>
            <a:ext cx="2460566" cy="3416320"/>
          </a:xfrm>
          <a:prstGeom prst="rect">
            <a:avLst/>
          </a:prstGeom>
          <a:noFill/>
        </p:spPr>
        <p:txBody>
          <a:bodyPr wrap="square" rtlCol="0">
            <a:spAutoFit/>
          </a:bodyPr>
          <a:lstStyle/>
          <a:p>
            <a:r>
              <a:rPr lang="en-US" dirty="0"/>
              <a:t>You may need to experiment with linking to insure that the garage’s x, y and z “origin” is at a common reference point inworld. Typically, the last item linked sets the reference location and in this case for each garage it would be the left wall. </a:t>
            </a:r>
          </a:p>
        </p:txBody>
      </p:sp>
      <p:pic>
        <p:nvPicPr>
          <p:cNvPr id="9" name="Picture 8">
            <a:extLst>
              <a:ext uri="{FF2B5EF4-FFF2-40B4-BE49-F238E27FC236}">
                <a16:creationId xmlns:a16="http://schemas.microsoft.com/office/drawing/2014/main" id="{2636409F-65ED-457C-9CAB-3EE06BE5FDBF}"/>
              </a:ext>
            </a:extLst>
          </p:cNvPr>
          <p:cNvPicPr>
            <a:picLocks noChangeAspect="1"/>
          </p:cNvPicPr>
          <p:nvPr/>
        </p:nvPicPr>
        <p:blipFill>
          <a:blip r:embed="rId3"/>
          <a:stretch>
            <a:fillRect/>
          </a:stretch>
        </p:blipFill>
        <p:spPr>
          <a:xfrm>
            <a:off x="3354403" y="2477750"/>
            <a:ext cx="693420" cy="746760"/>
          </a:xfrm>
          <a:prstGeom prst="rect">
            <a:avLst/>
          </a:prstGeom>
          <a:solidFill>
            <a:schemeClr val="bg1"/>
          </a:solidFill>
        </p:spPr>
      </p:pic>
      <p:pic>
        <p:nvPicPr>
          <p:cNvPr id="10" name="Picture 9">
            <a:extLst>
              <a:ext uri="{FF2B5EF4-FFF2-40B4-BE49-F238E27FC236}">
                <a16:creationId xmlns:a16="http://schemas.microsoft.com/office/drawing/2014/main" id="{5A331E9D-CA41-4945-8306-54D7F9CC81A2}"/>
              </a:ext>
            </a:extLst>
          </p:cNvPr>
          <p:cNvPicPr>
            <a:picLocks noChangeAspect="1"/>
          </p:cNvPicPr>
          <p:nvPr/>
        </p:nvPicPr>
        <p:blipFill>
          <a:blip r:embed="rId4"/>
          <a:stretch>
            <a:fillRect/>
          </a:stretch>
        </p:blipFill>
        <p:spPr>
          <a:xfrm>
            <a:off x="9416145" y="1733108"/>
            <a:ext cx="2493222" cy="4817982"/>
          </a:xfrm>
          <a:prstGeom prst="rect">
            <a:avLst/>
          </a:prstGeom>
        </p:spPr>
      </p:pic>
    </p:spTree>
    <p:extLst>
      <p:ext uri="{BB962C8B-B14F-4D97-AF65-F5344CB8AC3E}">
        <p14:creationId xmlns:p14="http://schemas.microsoft.com/office/powerpoint/2010/main" val="373141166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20b12c5-ce96-4c6a-8375-74c894892b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E1259C1ABD84DAEA9B1252612F453" ma:contentTypeVersion="16" ma:contentTypeDescription="Create a new document." ma:contentTypeScope="" ma:versionID="207085085dc819e4b90ea06a3f421a91">
  <xsd:schema xmlns:xsd="http://www.w3.org/2001/XMLSchema" xmlns:xs="http://www.w3.org/2001/XMLSchema" xmlns:p="http://schemas.microsoft.com/office/2006/metadata/properties" xmlns:ns3="220b12c5-ce96-4c6a-8375-74c894892b7a" xmlns:ns4="c4c00305-3483-4741-918c-7b003d7689cd" targetNamespace="http://schemas.microsoft.com/office/2006/metadata/properties" ma:root="true" ma:fieldsID="2300bc22034f3e088886c135eae6b93a" ns3:_="" ns4:_="">
    <xsd:import namespace="220b12c5-ce96-4c6a-8375-74c894892b7a"/>
    <xsd:import namespace="c4c00305-3483-4741-918c-7b003d7689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b12c5-ce96-4c6a-8375-74c894892b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c00305-3483-4741-918c-7b003d7689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BC3339-2CF7-4FDA-80D1-EB417A9ABBAA}">
  <ds:schemaRef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terms/"/>
    <ds:schemaRef ds:uri="http://schemas.microsoft.com/office/2006/documentManagement/types"/>
    <ds:schemaRef ds:uri="c4c00305-3483-4741-918c-7b003d7689cd"/>
    <ds:schemaRef ds:uri="220b12c5-ce96-4c6a-8375-74c894892b7a"/>
    <ds:schemaRef ds:uri="http://www.w3.org/XML/1998/namespace"/>
  </ds:schemaRefs>
</ds:datastoreItem>
</file>

<file path=customXml/itemProps2.xml><?xml version="1.0" encoding="utf-8"?>
<ds:datastoreItem xmlns:ds="http://schemas.openxmlformats.org/officeDocument/2006/customXml" ds:itemID="{F6AAD329-0974-465A-92E4-579B5F7CD47E}">
  <ds:schemaRefs>
    <ds:schemaRef ds:uri="http://schemas.microsoft.com/sharepoint/v3/contenttype/forms"/>
  </ds:schemaRefs>
</ds:datastoreItem>
</file>

<file path=customXml/itemProps3.xml><?xml version="1.0" encoding="utf-8"?>
<ds:datastoreItem xmlns:ds="http://schemas.openxmlformats.org/officeDocument/2006/customXml" ds:itemID="{78FA587A-6EAE-4ED5-A0B6-BC72E189E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b12c5-ce96-4c6a-8375-74c894892b7a"/>
    <ds:schemaRef ds:uri="c4c00305-3483-4741-918c-7b003d768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Future forward</Template>
  <TotalTime>0</TotalTime>
  <Words>371</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Franklin Gothic Book</vt:lpstr>
      <vt:lpstr>Franklin Gothic Demi</vt:lpstr>
      <vt:lpstr>Wingdings 2</vt:lpstr>
      <vt:lpstr>DividendVTI</vt:lpstr>
      <vt:lpstr>Roof Truss design in Solidworks and use in second life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2021-12-06T15:33:50Z</dcterms:created>
  <dcterms:modified xsi:type="dcterms:W3CDTF">2023-11-17T01:16:55Z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0x010100A1AE1259C1ABD84DAEA9B1252612F453</vt:lpwstr>
  </property>
</Properties>
</file>