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3" r:id="rId7"/>
    <p:sldId id="274" r:id="rId8"/>
    <p:sldId id="261" r:id="rId9"/>
    <p:sldId id="262" r:id="rId10"/>
    <p:sldId id="264" r:id="rId11"/>
    <p:sldId id="263"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olyhaven.com/textures"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B3E1-8910-4D3E-8BA0-41FAC7EE4A4C}"/>
              </a:ext>
            </a:extLst>
          </p:cNvPr>
          <p:cNvSpPr>
            <a:spLocks noGrp="1"/>
          </p:cNvSpPr>
          <p:nvPr>
            <p:ph type="ctrTitle"/>
          </p:nvPr>
        </p:nvSpPr>
        <p:spPr/>
        <p:txBody>
          <a:bodyPr/>
          <a:lstStyle/>
          <a:p>
            <a:r>
              <a:rPr lang="en-US" dirty="0"/>
              <a:t>Making a Mountain using Second Life from </a:t>
            </a:r>
            <a:r>
              <a:rPr lang="en-US" dirty="0" err="1"/>
              <a:t>Terrain.Raw</a:t>
            </a:r>
            <a:r>
              <a:rPr lang="en-US" dirty="0"/>
              <a:t> file</a:t>
            </a:r>
          </a:p>
        </p:txBody>
      </p:sp>
      <p:sp>
        <p:nvSpPr>
          <p:cNvPr id="3" name="Subtitle 2">
            <a:extLst>
              <a:ext uri="{FF2B5EF4-FFF2-40B4-BE49-F238E27FC236}">
                <a16:creationId xmlns:a16="http://schemas.microsoft.com/office/drawing/2014/main" id="{A2AC6026-EBF6-4010-A46B-D8A4B9D84461}"/>
              </a:ext>
            </a:extLst>
          </p:cNvPr>
          <p:cNvSpPr>
            <a:spLocks noGrp="1"/>
          </p:cNvSpPr>
          <p:nvPr>
            <p:ph type="subTitle" idx="1"/>
          </p:nvPr>
        </p:nvSpPr>
        <p:spPr/>
        <p:txBody>
          <a:bodyPr/>
          <a:lstStyle/>
          <a:p>
            <a:r>
              <a:rPr lang="en-US" dirty="0" err="1"/>
              <a:t>AGBell</a:t>
            </a:r>
            <a:endParaRPr lang="en-US" dirty="0"/>
          </a:p>
          <a:p>
            <a:r>
              <a:rPr lang="en-US" dirty="0"/>
              <a:t>4/23/2022</a:t>
            </a:r>
          </a:p>
        </p:txBody>
      </p:sp>
    </p:spTree>
    <p:extLst>
      <p:ext uri="{BB962C8B-B14F-4D97-AF65-F5344CB8AC3E}">
        <p14:creationId xmlns:p14="http://schemas.microsoft.com/office/powerpoint/2010/main" val="340919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347C37-64C0-4BD9-B2EC-18D97AB2DE78}"/>
              </a:ext>
            </a:extLst>
          </p:cNvPr>
          <p:cNvSpPr txBox="1"/>
          <p:nvPr/>
        </p:nvSpPr>
        <p:spPr>
          <a:xfrm>
            <a:off x="333955" y="429370"/>
            <a:ext cx="9167854" cy="923330"/>
          </a:xfrm>
          <a:prstGeom prst="rect">
            <a:avLst/>
          </a:prstGeom>
          <a:noFill/>
        </p:spPr>
        <p:txBody>
          <a:bodyPr wrap="square" rtlCol="0">
            <a:spAutoFit/>
          </a:bodyPr>
          <a:lstStyle/>
          <a:p>
            <a:r>
              <a:rPr lang="en-US" dirty="0"/>
              <a:t>Step 6 – This picture shows that the normal have been properly flipped however I want the bottom of the mesh filled. I saved this version of the model and moved onto the next step which is to fill the based of the model.</a:t>
            </a:r>
          </a:p>
        </p:txBody>
      </p:sp>
      <p:pic>
        <p:nvPicPr>
          <p:cNvPr id="4" name="Picture 3">
            <a:extLst>
              <a:ext uri="{FF2B5EF4-FFF2-40B4-BE49-F238E27FC236}">
                <a16:creationId xmlns:a16="http://schemas.microsoft.com/office/drawing/2014/main" id="{380CCC6A-0FF5-4B0E-B257-1118694D2309}"/>
              </a:ext>
            </a:extLst>
          </p:cNvPr>
          <p:cNvPicPr>
            <a:picLocks noChangeAspect="1"/>
          </p:cNvPicPr>
          <p:nvPr/>
        </p:nvPicPr>
        <p:blipFill>
          <a:blip r:embed="rId2"/>
          <a:stretch>
            <a:fillRect/>
          </a:stretch>
        </p:blipFill>
        <p:spPr>
          <a:xfrm>
            <a:off x="4800600" y="1371600"/>
            <a:ext cx="7010400" cy="5257800"/>
          </a:xfrm>
          <a:prstGeom prst="rect">
            <a:avLst/>
          </a:prstGeom>
        </p:spPr>
      </p:pic>
      <p:pic>
        <p:nvPicPr>
          <p:cNvPr id="5" name="Picture 4">
            <a:extLst>
              <a:ext uri="{FF2B5EF4-FFF2-40B4-BE49-F238E27FC236}">
                <a16:creationId xmlns:a16="http://schemas.microsoft.com/office/drawing/2014/main" id="{0B6C0C4A-98EF-4F85-8687-29E2E60BAEBA}"/>
              </a:ext>
            </a:extLst>
          </p:cNvPr>
          <p:cNvPicPr>
            <a:picLocks noChangeAspect="1"/>
          </p:cNvPicPr>
          <p:nvPr/>
        </p:nvPicPr>
        <p:blipFill>
          <a:blip r:embed="rId3"/>
          <a:stretch>
            <a:fillRect/>
          </a:stretch>
        </p:blipFill>
        <p:spPr>
          <a:xfrm>
            <a:off x="499621" y="3549192"/>
            <a:ext cx="4106944" cy="3080208"/>
          </a:xfrm>
          <a:prstGeom prst="rect">
            <a:avLst/>
          </a:prstGeom>
        </p:spPr>
      </p:pic>
    </p:spTree>
    <p:extLst>
      <p:ext uri="{BB962C8B-B14F-4D97-AF65-F5344CB8AC3E}">
        <p14:creationId xmlns:p14="http://schemas.microsoft.com/office/powerpoint/2010/main" val="26230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2C8AFE-A057-4BD0-9501-2A0F1F6C78E9}"/>
              </a:ext>
            </a:extLst>
          </p:cNvPr>
          <p:cNvSpPr txBox="1"/>
          <p:nvPr/>
        </p:nvSpPr>
        <p:spPr>
          <a:xfrm>
            <a:off x="333955" y="429370"/>
            <a:ext cx="9167854" cy="1200329"/>
          </a:xfrm>
          <a:prstGeom prst="rect">
            <a:avLst/>
          </a:prstGeom>
          <a:noFill/>
        </p:spPr>
        <p:txBody>
          <a:bodyPr wrap="square" rtlCol="0">
            <a:spAutoFit/>
          </a:bodyPr>
          <a:lstStyle/>
          <a:p>
            <a:r>
              <a:rPr lang="en-US" dirty="0"/>
              <a:t>Step 7 – Filling the base of the model was far more challenging than it should have been. Along the way I found many extra vertices and edges that were in odd places that needed to be deleted. Just filling the base of the model took forever. </a:t>
            </a:r>
          </a:p>
          <a:p>
            <a:endParaRPr lang="en-US" dirty="0"/>
          </a:p>
        </p:txBody>
      </p:sp>
      <p:pic>
        <p:nvPicPr>
          <p:cNvPr id="4" name="Picture 3">
            <a:extLst>
              <a:ext uri="{FF2B5EF4-FFF2-40B4-BE49-F238E27FC236}">
                <a16:creationId xmlns:a16="http://schemas.microsoft.com/office/drawing/2014/main" id="{24CB74E5-665F-4DA4-A7B8-44913381BEEB}"/>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5" name="TextBox 4">
            <a:extLst>
              <a:ext uri="{FF2B5EF4-FFF2-40B4-BE49-F238E27FC236}">
                <a16:creationId xmlns:a16="http://schemas.microsoft.com/office/drawing/2014/main" id="{2073A32F-A7F8-43A2-B3D4-DE05566AE3E0}"/>
              </a:ext>
            </a:extLst>
          </p:cNvPr>
          <p:cNvSpPr txBox="1"/>
          <p:nvPr/>
        </p:nvSpPr>
        <p:spPr>
          <a:xfrm>
            <a:off x="336220" y="1249047"/>
            <a:ext cx="4322975" cy="3970318"/>
          </a:xfrm>
          <a:prstGeom prst="rect">
            <a:avLst/>
          </a:prstGeom>
          <a:noFill/>
        </p:spPr>
        <p:txBody>
          <a:bodyPr wrap="square" rtlCol="0">
            <a:spAutoFit/>
          </a:bodyPr>
          <a:lstStyle/>
          <a:p>
            <a:r>
              <a:rPr lang="en-US" dirty="0"/>
              <a:t>The basic techniques is to select vertices in Edit mode and hit the “f” key to fill the bottom of the model. You will need to do this around the entire bottom and “dissolve or delete” any unwanted edges. Sometimes you can be in an Orthographic view like Front or Right and do a select a number of vertices at the same time. Then you can with the Shift key depressed rotate the part and select more vertices. Then hit the “f” key but if you select a vertices that is not wanted you will need to redo it.</a:t>
            </a:r>
          </a:p>
        </p:txBody>
      </p:sp>
    </p:spTree>
    <p:extLst>
      <p:ext uri="{BB962C8B-B14F-4D97-AF65-F5344CB8AC3E}">
        <p14:creationId xmlns:p14="http://schemas.microsoft.com/office/powerpoint/2010/main" val="299747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D9D9FE-9434-49EA-9367-D67C78178EF7}"/>
              </a:ext>
            </a:extLst>
          </p:cNvPr>
          <p:cNvSpPr txBox="1"/>
          <p:nvPr/>
        </p:nvSpPr>
        <p:spPr>
          <a:xfrm>
            <a:off x="333955" y="429370"/>
            <a:ext cx="9167854" cy="923330"/>
          </a:xfrm>
          <a:prstGeom prst="rect">
            <a:avLst/>
          </a:prstGeom>
          <a:noFill/>
        </p:spPr>
        <p:txBody>
          <a:bodyPr wrap="square" rtlCol="0">
            <a:spAutoFit/>
          </a:bodyPr>
          <a:lstStyle/>
          <a:p>
            <a:r>
              <a:rPr lang="en-US" dirty="0"/>
              <a:t>Step 8 – At this point I thought I was pretty much done but I wanted to simplify the mesh a little more using a Decimation modifier. In the Forum I wrote 16 March 2022 - I am curious about the texture. How could I make a mesh model look better? OBTW, this </a:t>
            </a:r>
          </a:p>
        </p:txBody>
      </p:sp>
      <p:pic>
        <p:nvPicPr>
          <p:cNvPr id="3" name="Picture 2">
            <a:extLst>
              <a:ext uri="{FF2B5EF4-FFF2-40B4-BE49-F238E27FC236}">
                <a16:creationId xmlns:a16="http://schemas.microsoft.com/office/drawing/2014/main" id="{C711D326-E787-4700-AFB5-6EC46EC74485}"/>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5" name="TextBox 4">
            <a:extLst>
              <a:ext uri="{FF2B5EF4-FFF2-40B4-BE49-F238E27FC236}">
                <a16:creationId xmlns:a16="http://schemas.microsoft.com/office/drawing/2014/main" id="{94123438-380A-43EB-84B0-A6A9A0B8016C}"/>
              </a:ext>
            </a:extLst>
          </p:cNvPr>
          <p:cNvSpPr txBox="1"/>
          <p:nvPr/>
        </p:nvSpPr>
        <p:spPr>
          <a:xfrm>
            <a:off x="333955" y="1241513"/>
            <a:ext cx="4341740" cy="3416320"/>
          </a:xfrm>
          <a:prstGeom prst="rect">
            <a:avLst/>
          </a:prstGeom>
          <a:noFill/>
        </p:spPr>
        <p:txBody>
          <a:bodyPr wrap="square" rtlCol="0">
            <a:spAutoFit/>
          </a:bodyPr>
          <a:lstStyle/>
          <a:p>
            <a:r>
              <a:rPr lang="en-US" dirty="0"/>
              <a:t>is the decimated island and drawn island</a:t>
            </a:r>
          </a:p>
          <a:p>
            <a:r>
              <a:rPr lang="en-US" dirty="0"/>
              <a:t>              Decimate   Drawn in</a:t>
            </a:r>
            <a:br>
              <a:rPr lang="en-US" dirty="0"/>
            </a:br>
            <a:r>
              <a:rPr lang="en-US" dirty="0"/>
              <a:t>             Planar=0.5   Blender    </a:t>
            </a:r>
            <a:br>
              <a:rPr lang="en-US" dirty="0"/>
            </a:br>
            <a:r>
              <a:rPr lang="en-US" dirty="0"/>
              <a:t>Vertices =     882           515</a:t>
            </a:r>
            <a:br>
              <a:rPr lang="en-US" dirty="0"/>
            </a:br>
            <a:r>
              <a:rPr lang="en-US" dirty="0"/>
              <a:t>Edges =       2555           984</a:t>
            </a:r>
            <a:br>
              <a:rPr lang="en-US" dirty="0"/>
            </a:br>
            <a:r>
              <a:rPr lang="en-US" dirty="0"/>
              <a:t>Faces =       1675           449</a:t>
            </a:r>
            <a:br>
              <a:rPr lang="en-US" dirty="0"/>
            </a:br>
            <a:r>
              <a:rPr lang="en-US" dirty="0"/>
              <a:t>Triangles =  1759           934</a:t>
            </a:r>
          </a:p>
          <a:p>
            <a:endParaRPr lang="en-US" dirty="0"/>
          </a:p>
          <a:p>
            <a:r>
              <a:rPr lang="en-US" dirty="0"/>
              <a:t>Still need to work on the physics </a:t>
            </a:r>
          </a:p>
          <a:p>
            <a:r>
              <a:rPr lang="en-US" dirty="0"/>
              <a:t>models... But I was able to increase they physics model to the Medium LOD.</a:t>
            </a:r>
          </a:p>
        </p:txBody>
      </p:sp>
    </p:spTree>
    <p:extLst>
      <p:ext uri="{BB962C8B-B14F-4D97-AF65-F5344CB8AC3E}">
        <p14:creationId xmlns:p14="http://schemas.microsoft.com/office/powerpoint/2010/main" val="283792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EABF6-28FA-4903-9106-1C2589FD552C}"/>
              </a:ext>
            </a:extLst>
          </p:cNvPr>
          <p:cNvSpPr txBox="1"/>
          <p:nvPr/>
        </p:nvSpPr>
        <p:spPr>
          <a:xfrm>
            <a:off x="333955" y="429370"/>
            <a:ext cx="9167854" cy="923330"/>
          </a:xfrm>
          <a:prstGeom prst="rect">
            <a:avLst/>
          </a:prstGeom>
          <a:noFill/>
        </p:spPr>
        <p:txBody>
          <a:bodyPr wrap="square" rtlCol="0">
            <a:spAutoFit/>
          </a:bodyPr>
          <a:lstStyle/>
          <a:p>
            <a:r>
              <a:rPr lang="en-US" dirty="0"/>
              <a:t>Step 9 – The model can be textured now or additional mesh reduction can be performed manually. Mesh reduction is needed to reduce the Land Impact will adding texture will make the model look more realistic. The model can be unwrapped and a</a:t>
            </a:r>
          </a:p>
        </p:txBody>
      </p:sp>
      <p:pic>
        <p:nvPicPr>
          <p:cNvPr id="3" name="Picture 2">
            <a:extLst>
              <a:ext uri="{FF2B5EF4-FFF2-40B4-BE49-F238E27FC236}">
                <a16:creationId xmlns:a16="http://schemas.microsoft.com/office/drawing/2014/main" id="{01ADEF73-BDB5-4B90-9A23-C47CC9190A1A}"/>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5" name="TextBox 4">
            <a:extLst>
              <a:ext uri="{FF2B5EF4-FFF2-40B4-BE49-F238E27FC236}">
                <a16:creationId xmlns:a16="http://schemas.microsoft.com/office/drawing/2014/main" id="{AF25CCC7-742E-4979-8587-FCC550FB4A12}"/>
              </a:ext>
            </a:extLst>
          </p:cNvPr>
          <p:cNvSpPr txBox="1"/>
          <p:nvPr/>
        </p:nvSpPr>
        <p:spPr>
          <a:xfrm>
            <a:off x="333955" y="1241513"/>
            <a:ext cx="4459022" cy="1754326"/>
          </a:xfrm>
          <a:prstGeom prst="rect">
            <a:avLst/>
          </a:prstGeom>
          <a:noFill/>
        </p:spPr>
        <p:txBody>
          <a:bodyPr wrap="square" rtlCol="0">
            <a:spAutoFit/>
          </a:bodyPr>
          <a:lstStyle/>
          <a:p>
            <a:r>
              <a:rPr lang="en-US" dirty="0"/>
              <a:t>texture can be applied to all the faces. </a:t>
            </a:r>
          </a:p>
          <a:p>
            <a:endParaRPr lang="en-US" dirty="0"/>
          </a:p>
          <a:p>
            <a:r>
              <a:rPr lang="en-US" dirty="0"/>
              <a:t>In this case a texture was downloaded from </a:t>
            </a:r>
            <a:r>
              <a:rPr lang="en-US" dirty="0">
                <a:hlinkClick r:id="rId3"/>
              </a:rPr>
              <a:t>https://polyhaven.com/textures</a:t>
            </a:r>
            <a:endParaRPr lang="en-US" dirty="0"/>
          </a:p>
          <a:p>
            <a:endParaRPr lang="en-US" dirty="0"/>
          </a:p>
          <a:p>
            <a:r>
              <a:rPr lang="en-US" dirty="0"/>
              <a:t>The 2K </a:t>
            </a:r>
            <a:r>
              <a:rPr lang="en-US" b="1" dirty="0"/>
              <a:t>Coast Sand Rocks 02</a:t>
            </a:r>
            <a:endParaRPr lang="en-US" dirty="0"/>
          </a:p>
        </p:txBody>
      </p:sp>
      <p:pic>
        <p:nvPicPr>
          <p:cNvPr id="7" name="Picture 6">
            <a:extLst>
              <a:ext uri="{FF2B5EF4-FFF2-40B4-BE49-F238E27FC236}">
                <a16:creationId xmlns:a16="http://schemas.microsoft.com/office/drawing/2014/main" id="{019B70F5-C66F-4F01-B28D-84C39D4BDC40}"/>
              </a:ext>
            </a:extLst>
          </p:cNvPr>
          <p:cNvPicPr>
            <a:picLocks noChangeAspect="1"/>
          </p:cNvPicPr>
          <p:nvPr/>
        </p:nvPicPr>
        <p:blipFill>
          <a:blip r:embed="rId4"/>
          <a:stretch>
            <a:fillRect/>
          </a:stretch>
        </p:blipFill>
        <p:spPr>
          <a:xfrm>
            <a:off x="839360" y="3190973"/>
            <a:ext cx="2085714" cy="2609524"/>
          </a:xfrm>
          <a:prstGeom prst="rect">
            <a:avLst/>
          </a:prstGeom>
        </p:spPr>
      </p:pic>
    </p:spTree>
    <p:extLst>
      <p:ext uri="{BB962C8B-B14F-4D97-AF65-F5344CB8AC3E}">
        <p14:creationId xmlns:p14="http://schemas.microsoft.com/office/powerpoint/2010/main" val="242413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0E60CB-D0E3-4607-81C5-73CFF4F243D7}"/>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4" name="TextBox 3">
            <a:extLst>
              <a:ext uri="{FF2B5EF4-FFF2-40B4-BE49-F238E27FC236}">
                <a16:creationId xmlns:a16="http://schemas.microsoft.com/office/drawing/2014/main" id="{A894143F-C06B-4DCD-BC55-99F90B0EBE36}"/>
              </a:ext>
            </a:extLst>
          </p:cNvPr>
          <p:cNvSpPr txBox="1"/>
          <p:nvPr/>
        </p:nvSpPr>
        <p:spPr>
          <a:xfrm>
            <a:off x="333955" y="429370"/>
            <a:ext cx="9167854" cy="923330"/>
          </a:xfrm>
          <a:prstGeom prst="rect">
            <a:avLst/>
          </a:prstGeom>
          <a:noFill/>
        </p:spPr>
        <p:txBody>
          <a:bodyPr wrap="square" rtlCol="0">
            <a:spAutoFit/>
          </a:bodyPr>
          <a:lstStyle/>
          <a:p>
            <a:r>
              <a:rPr lang="en-US" dirty="0"/>
              <a:t>Step 9 (continued) – The model looks good but maybe I should do more work on reducing the mesh. I am also not really happy because the mesh model and original terrain look so much different. I also had the idea that maybe I also wanted to add a</a:t>
            </a:r>
          </a:p>
        </p:txBody>
      </p:sp>
      <p:sp>
        <p:nvSpPr>
          <p:cNvPr id="5" name="TextBox 4">
            <a:extLst>
              <a:ext uri="{FF2B5EF4-FFF2-40B4-BE49-F238E27FC236}">
                <a16:creationId xmlns:a16="http://schemas.microsoft.com/office/drawing/2014/main" id="{B5D861DF-CF99-4E7E-B29F-2D2CD7810270}"/>
              </a:ext>
            </a:extLst>
          </p:cNvPr>
          <p:cNvSpPr txBox="1"/>
          <p:nvPr/>
        </p:nvSpPr>
        <p:spPr>
          <a:xfrm>
            <a:off x="333955" y="1250940"/>
            <a:ext cx="4402461" cy="646331"/>
          </a:xfrm>
          <a:prstGeom prst="rect">
            <a:avLst/>
          </a:prstGeom>
          <a:noFill/>
        </p:spPr>
        <p:txBody>
          <a:bodyPr wrap="square" rtlCol="0">
            <a:spAutoFit/>
          </a:bodyPr>
          <a:lstStyle/>
          <a:p>
            <a:r>
              <a:rPr lang="en-US" dirty="0"/>
              <a:t>cave to the model. This would not be possible with the original terrain file.</a:t>
            </a:r>
          </a:p>
        </p:txBody>
      </p:sp>
    </p:spTree>
    <p:extLst>
      <p:ext uri="{BB962C8B-B14F-4D97-AF65-F5344CB8AC3E}">
        <p14:creationId xmlns:p14="http://schemas.microsoft.com/office/powerpoint/2010/main" val="140082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EA7AF-8B97-4DF6-A38F-F3EDB3F46C8D}"/>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60612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0C1EF1-8672-41C5-9CAF-3474F776D29B}"/>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03398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D08BB2-7C27-4C1A-A54D-83F9514144F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495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9DF8E-574F-4320-AC66-83A05B3C602F}"/>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78967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BE1E8-C946-4FBC-9DAB-7648B90303BC}"/>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99234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1956A5-EFDA-4572-B59F-FD66FEF4E9F3}"/>
              </a:ext>
            </a:extLst>
          </p:cNvPr>
          <p:cNvSpPr txBox="1"/>
          <p:nvPr/>
        </p:nvSpPr>
        <p:spPr>
          <a:xfrm>
            <a:off x="333955" y="429370"/>
            <a:ext cx="9167854" cy="1200329"/>
          </a:xfrm>
          <a:prstGeom prst="rect">
            <a:avLst/>
          </a:prstGeom>
          <a:noFill/>
        </p:spPr>
        <p:txBody>
          <a:bodyPr wrap="square" rtlCol="0">
            <a:spAutoFit/>
          </a:bodyPr>
          <a:lstStyle/>
          <a:p>
            <a:r>
              <a:rPr lang="en-US" dirty="0"/>
              <a:t>Step 1- after you have converted you </a:t>
            </a:r>
            <a:r>
              <a:rPr lang="en-US" dirty="0" err="1"/>
              <a:t>terrain.raw</a:t>
            </a:r>
            <a:r>
              <a:rPr lang="en-US" dirty="0"/>
              <a:t> into a mesh (</a:t>
            </a:r>
            <a:r>
              <a:rPr lang="en-US" dirty="0" err="1"/>
              <a:t>dae</a:t>
            </a:r>
            <a:r>
              <a:rPr lang="en-US" dirty="0"/>
              <a:t>) you can start the long process of editing the mesh to reduce it’s poly count (vertices, edges, tris and quads). The major objective is to reduce the geometry so we upload the model into Second Life. </a:t>
            </a:r>
          </a:p>
        </p:txBody>
      </p:sp>
      <p:pic>
        <p:nvPicPr>
          <p:cNvPr id="3" name="Picture 2">
            <a:extLst>
              <a:ext uri="{FF2B5EF4-FFF2-40B4-BE49-F238E27FC236}">
                <a16:creationId xmlns:a16="http://schemas.microsoft.com/office/drawing/2014/main" id="{6CA276A2-F051-4620-89EA-30CF2241C555}"/>
              </a:ext>
            </a:extLst>
          </p:cNvPr>
          <p:cNvPicPr>
            <a:picLocks noChangeAspect="1"/>
          </p:cNvPicPr>
          <p:nvPr/>
        </p:nvPicPr>
        <p:blipFill>
          <a:blip r:embed="rId2"/>
          <a:stretch>
            <a:fillRect/>
          </a:stretch>
        </p:blipFill>
        <p:spPr>
          <a:xfrm>
            <a:off x="4800600" y="1371600"/>
            <a:ext cx="7010399" cy="5257800"/>
          </a:xfrm>
          <a:prstGeom prst="rect">
            <a:avLst/>
          </a:prstGeom>
        </p:spPr>
      </p:pic>
      <p:sp>
        <p:nvSpPr>
          <p:cNvPr id="4" name="TextBox 3">
            <a:extLst>
              <a:ext uri="{FF2B5EF4-FFF2-40B4-BE49-F238E27FC236}">
                <a16:creationId xmlns:a16="http://schemas.microsoft.com/office/drawing/2014/main" id="{4029C98F-1EE4-49BF-992C-EB1025AF4375}"/>
              </a:ext>
            </a:extLst>
          </p:cNvPr>
          <p:cNvSpPr txBox="1"/>
          <p:nvPr/>
        </p:nvSpPr>
        <p:spPr>
          <a:xfrm>
            <a:off x="333955" y="1758550"/>
            <a:ext cx="3625303" cy="1754326"/>
          </a:xfrm>
          <a:prstGeom prst="rect">
            <a:avLst/>
          </a:prstGeom>
          <a:noFill/>
        </p:spPr>
        <p:txBody>
          <a:bodyPr wrap="square" rtlCol="0">
            <a:spAutoFit/>
          </a:bodyPr>
          <a:lstStyle/>
          <a:p>
            <a:r>
              <a:rPr lang="en-US" dirty="0"/>
              <a:t>This model has way to much geometry and should probably</a:t>
            </a:r>
          </a:p>
          <a:p>
            <a:r>
              <a:rPr lang="en-US" dirty="0"/>
              <a:t>Be simplified to only focus on the mountain in the corner of the terrain. Everything else can be deleted.</a:t>
            </a:r>
          </a:p>
        </p:txBody>
      </p:sp>
      <p:sp>
        <p:nvSpPr>
          <p:cNvPr id="5" name="Oval 4">
            <a:extLst>
              <a:ext uri="{FF2B5EF4-FFF2-40B4-BE49-F238E27FC236}">
                <a16:creationId xmlns:a16="http://schemas.microsoft.com/office/drawing/2014/main" id="{C5B8B6B1-BFB5-467C-93DB-C33ED4847C23}"/>
              </a:ext>
            </a:extLst>
          </p:cNvPr>
          <p:cNvSpPr/>
          <p:nvPr/>
        </p:nvSpPr>
        <p:spPr>
          <a:xfrm>
            <a:off x="6036297" y="3235878"/>
            <a:ext cx="1008668" cy="987330"/>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12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1C939-67C6-4F2A-8898-5352464B32A6}"/>
              </a:ext>
            </a:extLst>
          </p:cNvPr>
          <p:cNvSpPr txBox="1"/>
          <p:nvPr/>
        </p:nvSpPr>
        <p:spPr>
          <a:xfrm>
            <a:off x="333955" y="429370"/>
            <a:ext cx="9167854" cy="923330"/>
          </a:xfrm>
          <a:prstGeom prst="rect">
            <a:avLst/>
          </a:prstGeom>
          <a:noFill/>
        </p:spPr>
        <p:txBody>
          <a:bodyPr wrap="square" rtlCol="0">
            <a:spAutoFit/>
          </a:bodyPr>
          <a:lstStyle/>
          <a:p>
            <a:r>
              <a:rPr lang="en-US" dirty="0"/>
              <a:t>Step 2- reduce mesh to only the mountain. In my initial attempt I request a empty region from Linden Labs and then attempted to import and simplify my terrain. This was a good approach but some recommended using </a:t>
            </a:r>
            <a:r>
              <a:rPr lang="en-US" dirty="0" err="1"/>
              <a:t>OpenSim</a:t>
            </a:r>
            <a:r>
              <a:rPr lang="en-US" dirty="0"/>
              <a:t> to do this job but it </a:t>
            </a:r>
          </a:p>
        </p:txBody>
      </p:sp>
      <p:pic>
        <p:nvPicPr>
          <p:cNvPr id="3" name="Picture 2">
            <a:extLst>
              <a:ext uri="{FF2B5EF4-FFF2-40B4-BE49-F238E27FC236}">
                <a16:creationId xmlns:a16="http://schemas.microsoft.com/office/drawing/2014/main" id="{08A1DBA9-2580-4816-B626-70EC8E56958B}"/>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4" name="TextBox 3">
            <a:extLst>
              <a:ext uri="{FF2B5EF4-FFF2-40B4-BE49-F238E27FC236}">
                <a16:creationId xmlns:a16="http://schemas.microsoft.com/office/drawing/2014/main" id="{708FF7F0-F884-48FC-B19F-B5FC007917D8}"/>
              </a:ext>
            </a:extLst>
          </p:cNvPr>
          <p:cNvSpPr txBox="1"/>
          <p:nvPr/>
        </p:nvSpPr>
        <p:spPr>
          <a:xfrm>
            <a:off x="333955" y="975679"/>
            <a:ext cx="4360593" cy="3693319"/>
          </a:xfrm>
          <a:prstGeom prst="rect">
            <a:avLst/>
          </a:prstGeom>
          <a:noFill/>
        </p:spPr>
        <p:txBody>
          <a:bodyPr wrap="square" rtlCol="0">
            <a:spAutoFit/>
          </a:bodyPr>
          <a:lstStyle/>
          <a:p>
            <a:endParaRPr lang="en-US" dirty="0"/>
          </a:p>
          <a:p>
            <a:r>
              <a:rPr lang="en-US" dirty="0"/>
              <a:t>took time to get </a:t>
            </a:r>
            <a:r>
              <a:rPr lang="en-US" dirty="0" err="1"/>
              <a:t>OpenSim</a:t>
            </a:r>
            <a:r>
              <a:rPr lang="en-US" dirty="0"/>
              <a:t> and the version of Firestorm installed on my school computer. If you do not have admin right some of this work will be difficult to do until you get all the software you need installed.</a:t>
            </a:r>
          </a:p>
          <a:p>
            <a:endParaRPr lang="en-US" dirty="0"/>
          </a:p>
          <a:p>
            <a:r>
              <a:rPr lang="en-US" dirty="0"/>
              <a:t>The truth is I didn’t really need to simplify the mesh since I only wanted the mountain mesh model. This can be extracted directly by editing the original </a:t>
            </a:r>
            <a:r>
              <a:rPr lang="en-US" dirty="0" err="1"/>
              <a:t>terrain.blend</a:t>
            </a:r>
            <a:r>
              <a:rPr lang="en-US" dirty="0"/>
              <a:t> file.</a:t>
            </a:r>
          </a:p>
        </p:txBody>
      </p:sp>
    </p:spTree>
    <p:extLst>
      <p:ext uri="{BB962C8B-B14F-4D97-AF65-F5344CB8AC3E}">
        <p14:creationId xmlns:p14="http://schemas.microsoft.com/office/powerpoint/2010/main" val="350581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490D1-7474-4B9D-A348-322C59CE943E}"/>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4" name="TextBox 3">
            <a:extLst>
              <a:ext uri="{FF2B5EF4-FFF2-40B4-BE49-F238E27FC236}">
                <a16:creationId xmlns:a16="http://schemas.microsoft.com/office/drawing/2014/main" id="{8C55874A-E319-4308-9C0F-DD78F4727D37}"/>
              </a:ext>
            </a:extLst>
          </p:cNvPr>
          <p:cNvSpPr txBox="1"/>
          <p:nvPr/>
        </p:nvSpPr>
        <p:spPr>
          <a:xfrm>
            <a:off x="333955" y="429370"/>
            <a:ext cx="9167854" cy="1200329"/>
          </a:xfrm>
          <a:prstGeom prst="rect">
            <a:avLst/>
          </a:prstGeom>
          <a:noFill/>
        </p:spPr>
        <p:txBody>
          <a:bodyPr wrap="square" rtlCol="0">
            <a:spAutoFit/>
          </a:bodyPr>
          <a:lstStyle/>
          <a:p>
            <a:r>
              <a:rPr lang="en-US" dirty="0"/>
              <a:t>Step 3 – we still need to reduce the mesh. This can be done in edit mode by deleting faces. This seems like a good start but I don’t like the jagged edge along the bottom of the mountain. Maybe try again and just delete the faces on the bottom of the mesh that you do not want.</a:t>
            </a:r>
          </a:p>
        </p:txBody>
      </p:sp>
    </p:spTree>
    <p:extLst>
      <p:ext uri="{BB962C8B-B14F-4D97-AF65-F5344CB8AC3E}">
        <p14:creationId xmlns:p14="http://schemas.microsoft.com/office/powerpoint/2010/main" val="61597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586FC5-BCB2-4A76-A564-E62D4C076C62}"/>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3" name="TextBox 2">
            <a:extLst>
              <a:ext uri="{FF2B5EF4-FFF2-40B4-BE49-F238E27FC236}">
                <a16:creationId xmlns:a16="http://schemas.microsoft.com/office/drawing/2014/main" id="{5772A2F4-FA36-434B-B688-D17A6E6A3197}"/>
              </a:ext>
            </a:extLst>
          </p:cNvPr>
          <p:cNvSpPr txBox="1"/>
          <p:nvPr/>
        </p:nvSpPr>
        <p:spPr>
          <a:xfrm>
            <a:off x="333955" y="429370"/>
            <a:ext cx="9167854" cy="923330"/>
          </a:xfrm>
          <a:prstGeom prst="rect">
            <a:avLst/>
          </a:prstGeom>
          <a:noFill/>
        </p:spPr>
        <p:txBody>
          <a:bodyPr wrap="square" rtlCol="0">
            <a:spAutoFit/>
          </a:bodyPr>
          <a:lstStyle/>
          <a:p>
            <a:r>
              <a:rPr lang="en-US" dirty="0"/>
              <a:t>Step 4- In edit mode, delete all the faces on the bottom of the mesh that you do not want. This doesn’t seem to reduce the mesh very much because these faces are big and few. We also want to cut the slice the bottom of the mesh up 20 meters from the</a:t>
            </a:r>
          </a:p>
        </p:txBody>
      </p:sp>
      <p:sp>
        <p:nvSpPr>
          <p:cNvPr id="4" name="TextBox 3">
            <a:extLst>
              <a:ext uri="{FF2B5EF4-FFF2-40B4-BE49-F238E27FC236}">
                <a16:creationId xmlns:a16="http://schemas.microsoft.com/office/drawing/2014/main" id="{323A759A-B9EC-446D-985B-C456A85BC852}"/>
              </a:ext>
            </a:extLst>
          </p:cNvPr>
          <p:cNvSpPr txBox="1"/>
          <p:nvPr/>
        </p:nvSpPr>
        <p:spPr>
          <a:xfrm>
            <a:off x="333955" y="1241513"/>
            <a:ext cx="4266325" cy="2031325"/>
          </a:xfrm>
          <a:prstGeom prst="rect">
            <a:avLst/>
          </a:prstGeom>
          <a:noFill/>
        </p:spPr>
        <p:txBody>
          <a:bodyPr wrap="square" rtlCol="0">
            <a:spAutoFit/>
          </a:bodyPr>
          <a:lstStyle/>
          <a:p>
            <a:r>
              <a:rPr lang="en-US" dirty="0"/>
              <a:t>floor because this island mountain will be floated above the based of the ocean floor. This was one of the major reasons why we wanted to translate the terrain into a mesh, so we could have access to the build area under the mountain. </a:t>
            </a:r>
          </a:p>
        </p:txBody>
      </p:sp>
    </p:spTree>
    <p:extLst>
      <p:ext uri="{BB962C8B-B14F-4D97-AF65-F5344CB8AC3E}">
        <p14:creationId xmlns:p14="http://schemas.microsoft.com/office/powerpoint/2010/main" val="200325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72A2F4-FA36-434B-B688-D17A6E6A3197}"/>
              </a:ext>
            </a:extLst>
          </p:cNvPr>
          <p:cNvSpPr txBox="1"/>
          <p:nvPr/>
        </p:nvSpPr>
        <p:spPr>
          <a:xfrm>
            <a:off x="333955" y="429370"/>
            <a:ext cx="9167854" cy="2308324"/>
          </a:xfrm>
          <a:prstGeom prst="rect">
            <a:avLst/>
          </a:prstGeom>
          <a:noFill/>
        </p:spPr>
        <p:txBody>
          <a:bodyPr wrap="square" rtlCol="0">
            <a:spAutoFit/>
          </a:bodyPr>
          <a:lstStyle/>
          <a:p>
            <a:r>
              <a:rPr lang="en-US" dirty="0"/>
              <a:t>Step 4 (continue) - I did attempt to just upload this model and got an error “DAE parsing issue” I asked people in the Forum 9 March 2022 - Another riddle - I was able to create several </a:t>
            </a:r>
            <a:r>
              <a:rPr lang="en-US" dirty="0" err="1"/>
              <a:t>dae</a:t>
            </a:r>
            <a:r>
              <a:rPr lang="en-US" dirty="0"/>
              <a:t> models using two different terrain files. One with the original terrain and the other one with a terrain that only had the mountain island in it. Both could be uploaded to SL with any issue. Then I tried to reduce the mesh to only the mountain island and tried to upload it.  I did not do anything but delete or dissolve vertices, lines or faces and when I export as a DAE and try to upload I get this error.</a:t>
            </a:r>
          </a:p>
          <a:p>
            <a:endParaRPr lang="en-US" dirty="0"/>
          </a:p>
        </p:txBody>
      </p:sp>
      <p:sp>
        <p:nvSpPr>
          <p:cNvPr id="4" name="TextBox 3">
            <a:extLst>
              <a:ext uri="{FF2B5EF4-FFF2-40B4-BE49-F238E27FC236}">
                <a16:creationId xmlns:a16="http://schemas.microsoft.com/office/drawing/2014/main" id="{323A759A-B9EC-446D-985B-C456A85BC852}"/>
              </a:ext>
            </a:extLst>
          </p:cNvPr>
          <p:cNvSpPr txBox="1"/>
          <p:nvPr/>
        </p:nvSpPr>
        <p:spPr>
          <a:xfrm>
            <a:off x="333955" y="2061641"/>
            <a:ext cx="4907348" cy="4524315"/>
          </a:xfrm>
          <a:prstGeom prst="rect">
            <a:avLst/>
          </a:prstGeom>
          <a:noFill/>
        </p:spPr>
        <p:txBody>
          <a:bodyPr wrap="square" rtlCol="0">
            <a:spAutoFit/>
          </a:bodyPr>
          <a:lstStyle/>
          <a:p>
            <a:endParaRPr lang="en-US" dirty="0"/>
          </a:p>
          <a:p>
            <a:endParaRPr lang="en-US" dirty="0"/>
          </a:p>
          <a:p>
            <a:r>
              <a:rPr lang="en-US" dirty="0"/>
              <a:t>The response I got back was – The reason for the parsing error is because the X Y and Z scale of the object is  </a:t>
            </a:r>
            <a:r>
              <a:rPr lang="en-US" b="1" dirty="0"/>
              <a:t>1</a:t>
            </a:r>
            <a:r>
              <a:rPr lang="en-US" dirty="0"/>
              <a:t> instead of </a:t>
            </a:r>
            <a:r>
              <a:rPr lang="en-US" b="1" dirty="0"/>
              <a:t>1</a:t>
            </a:r>
            <a:r>
              <a:rPr lang="en-US" dirty="0"/>
              <a:t> (plus the X Y and Z rotations should all be at  0° before exporting).</a:t>
            </a:r>
          </a:p>
          <a:p>
            <a:endParaRPr lang="en-US" dirty="0"/>
          </a:p>
          <a:p>
            <a:r>
              <a:rPr lang="en-US" dirty="0"/>
              <a:t>In </a:t>
            </a:r>
            <a:r>
              <a:rPr lang="en-US" b="1" dirty="0"/>
              <a:t>Object mode</a:t>
            </a:r>
            <a:r>
              <a:rPr lang="en-US" dirty="0"/>
              <a:t> select model and open the </a:t>
            </a:r>
            <a:r>
              <a:rPr lang="en-US" b="1" dirty="0"/>
              <a:t>Apply menu</a:t>
            </a:r>
            <a:r>
              <a:rPr lang="en-US" dirty="0"/>
              <a:t> with </a:t>
            </a:r>
            <a:r>
              <a:rPr lang="en-US" b="1" dirty="0"/>
              <a:t>Ctrl A</a:t>
            </a:r>
            <a:r>
              <a:rPr lang="en-US" dirty="0"/>
              <a:t> and choose the </a:t>
            </a:r>
            <a:r>
              <a:rPr lang="en-US" b="1" dirty="0"/>
              <a:t>All Transforms</a:t>
            </a:r>
            <a:r>
              <a:rPr lang="en-US" dirty="0"/>
              <a:t> option.</a:t>
            </a:r>
          </a:p>
          <a:p>
            <a:endParaRPr lang="en-US" dirty="0"/>
          </a:p>
          <a:p>
            <a:r>
              <a:rPr lang="en-US" dirty="0"/>
              <a:t>After Apply scale and rotation you will need to Flip the face </a:t>
            </a:r>
            <a:r>
              <a:rPr lang="en-US" dirty="0" err="1"/>
              <a:t>normals</a:t>
            </a:r>
            <a:r>
              <a:rPr lang="en-US" dirty="0"/>
              <a:t>. In </a:t>
            </a:r>
            <a:r>
              <a:rPr lang="en-US" b="1" dirty="0"/>
              <a:t>Edit mode </a:t>
            </a:r>
            <a:r>
              <a:rPr lang="en-US" dirty="0"/>
              <a:t>and all of model selected </a:t>
            </a:r>
            <a:r>
              <a:rPr lang="en-US" b="1" dirty="0"/>
              <a:t>Alt + N</a:t>
            </a:r>
            <a:r>
              <a:rPr lang="en-US" dirty="0"/>
              <a:t> &gt; </a:t>
            </a:r>
            <a:r>
              <a:rPr lang="en-US" b="1" dirty="0"/>
              <a:t>Flip</a:t>
            </a:r>
            <a:r>
              <a:rPr lang="en-US" dirty="0"/>
              <a:t>.</a:t>
            </a:r>
          </a:p>
          <a:p>
            <a:endParaRPr lang="en-US" dirty="0"/>
          </a:p>
        </p:txBody>
      </p:sp>
      <p:pic>
        <p:nvPicPr>
          <p:cNvPr id="6" name="Picture 5">
            <a:extLst>
              <a:ext uri="{FF2B5EF4-FFF2-40B4-BE49-F238E27FC236}">
                <a16:creationId xmlns:a16="http://schemas.microsoft.com/office/drawing/2014/main" id="{BFBFBA8B-24F7-4E0D-9AFA-49FF988E3685}"/>
              </a:ext>
            </a:extLst>
          </p:cNvPr>
          <p:cNvPicPr>
            <a:picLocks noChangeAspect="1"/>
          </p:cNvPicPr>
          <p:nvPr/>
        </p:nvPicPr>
        <p:blipFill>
          <a:blip r:embed="rId2"/>
          <a:stretch>
            <a:fillRect/>
          </a:stretch>
        </p:blipFill>
        <p:spPr>
          <a:xfrm>
            <a:off x="5341880" y="2514600"/>
            <a:ext cx="6472167" cy="3509128"/>
          </a:xfrm>
          <a:prstGeom prst="rect">
            <a:avLst/>
          </a:prstGeom>
        </p:spPr>
      </p:pic>
    </p:spTree>
    <p:extLst>
      <p:ext uri="{BB962C8B-B14F-4D97-AF65-F5344CB8AC3E}">
        <p14:creationId xmlns:p14="http://schemas.microsoft.com/office/powerpoint/2010/main" val="364543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72A2F4-FA36-434B-B688-D17A6E6A3197}"/>
              </a:ext>
            </a:extLst>
          </p:cNvPr>
          <p:cNvSpPr txBox="1"/>
          <p:nvPr/>
        </p:nvSpPr>
        <p:spPr>
          <a:xfrm>
            <a:off x="333955" y="429370"/>
            <a:ext cx="9167854" cy="646331"/>
          </a:xfrm>
          <a:prstGeom prst="rect">
            <a:avLst/>
          </a:prstGeom>
          <a:noFill/>
        </p:spPr>
        <p:txBody>
          <a:bodyPr wrap="square" rtlCol="0">
            <a:spAutoFit/>
          </a:bodyPr>
          <a:lstStyle/>
          <a:p>
            <a:r>
              <a:rPr lang="en-US" dirty="0"/>
              <a:t>Step 4 (continue) – The fix is easy to do but yet another example of the complexities in developing a model for Second Life outside of Second Life. </a:t>
            </a:r>
          </a:p>
        </p:txBody>
      </p:sp>
      <p:pic>
        <p:nvPicPr>
          <p:cNvPr id="5" name="Picture 4">
            <a:extLst>
              <a:ext uri="{FF2B5EF4-FFF2-40B4-BE49-F238E27FC236}">
                <a16:creationId xmlns:a16="http://schemas.microsoft.com/office/drawing/2014/main" id="{565986D3-A4F2-455D-9994-8A96E9C64AEC}"/>
              </a:ext>
            </a:extLst>
          </p:cNvPr>
          <p:cNvPicPr>
            <a:picLocks noChangeAspect="1"/>
          </p:cNvPicPr>
          <p:nvPr/>
        </p:nvPicPr>
        <p:blipFill>
          <a:blip r:embed="rId2"/>
          <a:stretch>
            <a:fillRect/>
          </a:stretch>
        </p:blipFill>
        <p:spPr>
          <a:xfrm>
            <a:off x="6677407" y="1712849"/>
            <a:ext cx="4907349" cy="4330014"/>
          </a:xfrm>
          <a:prstGeom prst="rect">
            <a:avLst/>
          </a:prstGeom>
        </p:spPr>
      </p:pic>
    </p:spTree>
    <p:extLst>
      <p:ext uri="{BB962C8B-B14F-4D97-AF65-F5344CB8AC3E}">
        <p14:creationId xmlns:p14="http://schemas.microsoft.com/office/powerpoint/2010/main" val="138972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CE33CA-2F23-458C-8A2B-7E4BE6FB3F7B}"/>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4" name="TextBox 3">
            <a:extLst>
              <a:ext uri="{FF2B5EF4-FFF2-40B4-BE49-F238E27FC236}">
                <a16:creationId xmlns:a16="http://schemas.microsoft.com/office/drawing/2014/main" id="{377F9F35-FBD0-4156-BE24-BB53F80A812A}"/>
              </a:ext>
            </a:extLst>
          </p:cNvPr>
          <p:cNvSpPr txBox="1"/>
          <p:nvPr/>
        </p:nvSpPr>
        <p:spPr>
          <a:xfrm>
            <a:off x="333955" y="429370"/>
            <a:ext cx="9167854" cy="1200329"/>
          </a:xfrm>
          <a:prstGeom prst="rect">
            <a:avLst/>
          </a:prstGeom>
          <a:noFill/>
        </p:spPr>
        <p:txBody>
          <a:bodyPr wrap="square" rtlCol="0">
            <a:spAutoFit/>
          </a:bodyPr>
          <a:lstStyle/>
          <a:p>
            <a:r>
              <a:rPr lang="en-US" dirty="0"/>
              <a:t>Step 5- Cut the bottom off the base of the mountain. This is really the mesh model we need to start with. So far so good but it has taken some time to get here. The model looks great but will it upload to Second Life. To evaluate let’s try to upload to Second Life.</a:t>
            </a:r>
          </a:p>
        </p:txBody>
      </p:sp>
    </p:spTree>
    <p:extLst>
      <p:ext uri="{BB962C8B-B14F-4D97-AF65-F5344CB8AC3E}">
        <p14:creationId xmlns:p14="http://schemas.microsoft.com/office/powerpoint/2010/main" val="259593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BB8DE1-5046-4976-A791-675D4F22D3C2}"/>
              </a:ext>
            </a:extLst>
          </p:cNvPr>
          <p:cNvPicPr>
            <a:picLocks noChangeAspect="1"/>
          </p:cNvPicPr>
          <p:nvPr/>
        </p:nvPicPr>
        <p:blipFill>
          <a:blip r:embed="rId2"/>
          <a:stretch>
            <a:fillRect/>
          </a:stretch>
        </p:blipFill>
        <p:spPr>
          <a:xfrm>
            <a:off x="4800600" y="1371600"/>
            <a:ext cx="7010400" cy="5257800"/>
          </a:xfrm>
          <a:prstGeom prst="rect">
            <a:avLst/>
          </a:prstGeom>
        </p:spPr>
      </p:pic>
      <p:sp>
        <p:nvSpPr>
          <p:cNvPr id="3" name="TextBox 2">
            <a:extLst>
              <a:ext uri="{FF2B5EF4-FFF2-40B4-BE49-F238E27FC236}">
                <a16:creationId xmlns:a16="http://schemas.microsoft.com/office/drawing/2014/main" id="{15C5EC2F-06F1-47F8-AA7C-E78C089DB0A6}"/>
              </a:ext>
            </a:extLst>
          </p:cNvPr>
          <p:cNvSpPr txBox="1"/>
          <p:nvPr/>
        </p:nvSpPr>
        <p:spPr>
          <a:xfrm>
            <a:off x="333955" y="429370"/>
            <a:ext cx="9167854" cy="923330"/>
          </a:xfrm>
          <a:prstGeom prst="rect">
            <a:avLst/>
          </a:prstGeom>
          <a:noFill/>
        </p:spPr>
        <p:txBody>
          <a:bodyPr wrap="square" rtlCol="0">
            <a:spAutoFit/>
          </a:bodyPr>
          <a:lstStyle/>
          <a:p>
            <a:r>
              <a:rPr lang="en-US" dirty="0"/>
              <a:t>Step 5- The model will upload but the physics looks bad and the Land Impact higher than I have seen for other models in the Second Life Marketplace. The model needs to be simplified so the Land Impact is more like ~ 20.</a:t>
            </a:r>
          </a:p>
        </p:txBody>
      </p:sp>
    </p:spTree>
    <p:extLst>
      <p:ext uri="{BB962C8B-B14F-4D97-AF65-F5344CB8AC3E}">
        <p14:creationId xmlns:p14="http://schemas.microsoft.com/office/powerpoint/2010/main" val="19439742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1507</TotalTime>
  <Words>1335</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Making a Mountain using Second Life from Terrain.Raw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Mountain using Second Life Terrain.Raw file</dc:title>
  <dc:creator>Andrew Bell</dc:creator>
  <cp:lastModifiedBy>Andrew Bell</cp:lastModifiedBy>
  <cp:revision>27</cp:revision>
  <dcterms:created xsi:type="dcterms:W3CDTF">2022-04-23T20:56:14Z</dcterms:created>
  <dcterms:modified xsi:type="dcterms:W3CDTF">2022-04-25T10:20:10Z</dcterms:modified>
</cp:coreProperties>
</file>